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43D89E-BC3C-4660-8191-41B2616288B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8E71A9-AA96-493B-A410-C91EDA8A12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6480048" cy="2301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Окрашивание волос</a:t>
            </a:r>
            <a:br>
              <a:rPr lang="ru-RU" sz="2400" dirty="0" smtClean="0"/>
            </a:br>
            <a:r>
              <a:rPr lang="ru-RU" sz="2400" dirty="0" smtClean="0"/>
              <a:t>«Выполнение </a:t>
            </a:r>
            <a:r>
              <a:rPr lang="ru-RU" sz="2400" dirty="0" err="1" smtClean="0"/>
              <a:t>мелирования</a:t>
            </a:r>
            <a:r>
              <a:rPr lang="ru-RU" sz="2400" dirty="0" smtClean="0"/>
              <a:t> на фольге»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80048" cy="1752600"/>
          </a:xfrm>
        </p:spPr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smtClean="0"/>
              <a:t>: Голубкова С.В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70648" cy="1143000"/>
          </a:xfrm>
        </p:spPr>
        <p:txBody>
          <a:bodyPr/>
          <a:lstStyle/>
          <a:p>
            <a:r>
              <a:rPr lang="ru-RU" dirty="0" smtClean="0"/>
              <a:t>Спасибо за внимание !!</a:t>
            </a:r>
            <a:endParaRPr lang="ru-RU" dirty="0"/>
          </a:p>
        </p:txBody>
      </p:sp>
      <p:pic>
        <p:nvPicPr>
          <p:cNvPr id="3" name="Рисунок 2" descr="strizhki_a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092280" cy="472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ехника </a:t>
            </a:r>
            <a:r>
              <a:rPr lang="ru-RU" dirty="0" err="1"/>
              <a:t>мелирования</a:t>
            </a:r>
            <a:r>
              <a:rPr lang="ru-RU" dirty="0"/>
              <a:t> не сдает своей популярности уже долгие годы. Сейчас, допустим, </a:t>
            </a:r>
            <a:r>
              <a:rPr lang="ru-RU" dirty="0" err="1"/>
              <a:t>мелирование</a:t>
            </a:r>
            <a:r>
              <a:rPr lang="ru-RU" dirty="0"/>
              <a:t> не самая модная техника окрашивания. Но преданные поклонники </a:t>
            </a:r>
            <a:r>
              <a:rPr lang="ru-RU" dirty="0" err="1"/>
              <a:t>мелирования</a:t>
            </a:r>
            <a:r>
              <a:rPr lang="ru-RU" dirty="0"/>
              <a:t> есть всегда. И это не случайно, ведь с помощью такой метода покраски можно создать эффект объемных волос, переливающих бликами. Игра более светлых прядей освежает лицо, придает ему более приветливое выражение и заметно молодит. Психологи заметили, что светлые блики в волосах создают впечатление большей открытости человека. Кроме того, </a:t>
            </a:r>
            <a:r>
              <a:rPr lang="ru-RU" dirty="0" err="1"/>
              <a:t>мелирование</a:t>
            </a:r>
            <a:r>
              <a:rPr lang="ru-RU" dirty="0"/>
              <a:t> выгодно маскирует седину волос, что немаловажно для женщин привлекательных и стильных, чьи волосы тронула ранняя или вполне своевременная проседь</a:t>
            </a:r>
          </a:p>
          <a:p>
            <a:endParaRPr lang="ru-RU" dirty="0" smtClean="0"/>
          </a:p>
          <a:p>
            <a:r>
              <a:rPr lang="ru-RU" dirty="0" err="1" smtClean="0"/>
              <a:t>Мелирование</a:t>
            </a:r>
            <a:r>
              <a:rPr lang="ru-RU" dirty="0" smtClean="0"/>
              <a:t> </a:t>
            </a:r>
            <a:r>
              <a:rPr lang="ru-RU" dirty="0"/>
              <a:t>- достаточно трудоемкая и сложная процедура, но в руках хорошего мастера она становится отличным инструментом для деликатного, но вместе с тем эффектного изменения образа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считаю, что самое главное - это видение образа, который можно создать клиенту, способность предвидеть конечный результат своей работы. Парикмахер должен определить, что на данный момент больше подойдет клиенту. В процессе обучения мы осваиваем несколько классических форм, на которых и строится парикмахерское искусство. Классические формы можно смешивать, к ним можно добавлять различные интерпретации, модные направления и тогда классическая форма обретет красивый современный стиль и силуэт.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70648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Подготовка перед </a:t>
            </a:r>
            <a:r>
              <a:rPr lang="ru-RU" sz="3600" b="1" dirty="0" err="1" smtClean="0"/>
              <a:t>мелированием</a:t>
            </a:r>
            <a:r>
              <a:rPr lang="ru-RU" sz="3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1.Перед началом процедуры </a:t>
            </a:r>
            <a:r>
              <a:rPr lang="ru-RU" dirty="0" err="1" smtClean="0"/>
              <a:t>мелирования</a:t>
            </a:r>
            <a:r>
              <a:rPr lang="ru-RU" dirty="0"/>
              <a:t> </a:t>
            </a:r>
            <a:r>
              <a:rPr lang="ru-RU" dirty="0" smtClean="0"/>
              <a:t>волосы должны быть не свежими ( 1-2 дня не мыть голову ).</a:t>
            </a:r>
          </a:p>
          <a:p>
            <a:r>
              <a:rPr lang="ru-RU" dirty="0" smtClean="0"/>
              <a:t>2. Подготовка рабочего места .</a:t>
            </a:r>
          </a:p>
          <a:p>
            <a:r>
              <a:rPr lang="ru-RU" dirty="0" smtClean="0"/>
              <a:t>3.Передник пеньюар , одноразовый пеньюар ( Для защиты одежды клиента и для защиты самого пеньюара)</a:t>
            </a:r>
          </a:p>
          <a:p>
            <a:r>
              <a:rPr lang="ru-RU" dirty="0" smtClean="0"/>
              <a:t>4.Кисточки мисочки, весы (для расчета и разведения </a:t>
            </a:r>
            <a:r>
              <a:rPr lang="ru-RU" dirty="0"/>
              <a:t>к</a:t>
            </a:r>
            <a:r>
              <a:rPr lang="ru-RU" dirty="0" smtClean="0"/>
              <a:t>расящей смеси.</a:t>
            </a:r>
          </a:p>
          <a:p>
            <a:r>
              <a:rPr lang="ru-RU" dirty="0" smtClean="0"/>
              <a:t>5. Перчатки (для защиты рук)</a:t>
            </a:r>
          </a:p>
          <a:p>
            <a:r>
              <a:rPr lang="ru-RU" dirty="0" smtClean="0"/>
              <a:t>6. Фольга , </a:t>
            </a:r>
            <a:r>
              <a:rPr lang="ru-RU" dirty="0" err="1" smtClean="0"/>
              <a:t>оксигент</a:t>
            </a:r>
            <a:r>
              <a:rPr lang="ru-RU" dirty="0" smtClean="0"/>
              <a:t> ,пудра.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372623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Классическая техника выполнения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7693"/>
            <a:ext cx="55811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На каждой полоске фольги загибается край, чтобы образовался карман глубиной 0,5-1 см. Загибать край фольги следует для того, чтобы жидкость для осветления волос не вытекала на соседние пряди и кожу головы и во избежание пятен, которые трудно устранить. Ширина полоски фольги должна быть достаточной, чтобы сделать 2 загиба с боков фольги и по центру фольги расположить прядь волос. При очень длинных волосах фольгу складывают, перегибают 2 раза по длине, тогда с боков фольгу можно не загибать. Загибы фольги с боков удобно выполнять хвостиком или зубьями расчески. Пальцами подгибают свободные края, не надавливая на центр фольги, где располагаются волосы. Следует нанести состав для </a:t>
            </a:r>
            <a:r>
              <a:rPr lang="ru-RU" dirty="0" err="1"/>
              <a:t>мелирования</a:t>
            </a:r>
            <a:r>
              <a:rPr lang="ru-RU" dirty="0"/>
              <a:t> на приготовленный лист фольги, затем отделить тонкую прядь волос (можно применить метод штопки). Подложите под прядь волос лист фольги, и загните край фольги у основания пряди. Положите прядь волос на лист фольги и нанесите на волосы красящий состав. Потом сложите фольгу пополам или покройте прядь другой полоской фольги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" name="Рисунок 3" descr="kak-sdelat-melirovanie-na-folge-v-domashnikh-usloviiakh-fot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56992"/>
            <a:ext cx="369102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6084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пробор был четкий и ровный, удобно его рисовать хвостиком расчески, как авторучкой, правой рукой, при этом опираясь на левую. Отступив на 1,5-2 см вверх, обработайте следующую прядь волос. Далее процесс повторите в том же порядке. Расположение </a:t>
            </a:r>
            <a:r>
              <a:rPr lang="ru-RU" dirty="0" err="1" smtClean="0"/>
              <a:t>мелированных</a:t>
            </a:r>
            <a:r>
              <a:rPr lang="ru-RU" dirty="0" smtClean="0"/>
              <a:t> прядей на голове зависит от типа прически и вкуса мастера. Если </a:t>
            </a:r>
            <a:r>
              <a:rPr lang="ru-RU" dirty="0" err="1" smtClean="0"/>
              <a:t>мелирование</a:t>
            </a:r>
            <a:r>
              <a:rPr lang="ru-RU" dirty="0" smtClean="0"/>
              <a:t> волос делается по всей голове (а не на каких-то определенных участках), то начинать следует с нижней затылочной зоны.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1247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Деление головы на зоны для классического </a:t>
            </a:r>
            <a:r>
              <a:rPr lang="ru-RU" b="1" dirty="0" err="1" smtClean="0"/>
              <a:t>мелирования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 descr="img-_Gr9s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852936"/>
            <a:ext cx="2697088" cy="2697088"/>
          </a:xfrm>
          <a:prstGeom prst="rect">
            <a:avLst/>
          </a:prstGeom>
        </p:spPr>
      </p:pic>
      <p:pic>
        <p:nvPicPr>
          <p:cNvPr id="7" name="Рисунок 6" descr="1481806321_102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5004048" cy="2813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05273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Выделение прядей для </a:t>
            </a:r>
            <a:r>
              <a:rPr lang="ru-RU" sz="2400" dirty="0" err="1"/>
              <a:t>мелирования</a:t>
            </a:r>
            <a:r>
              <a:rPr lang="ru-RU" sz="2400" dirty="0"/>
              <a:t> волос на </a:t>
            </a:r>
            <a:r>
              <a:rPr lang="ru-RU" sz="2400" dirty="0" smtClean="0"/>
              <a:t>фольге с дальнейшим нанесением красителя</a:t>
            </a:r>
            <a:endParaRPr lang="ru-RU" sz="2400" dirty="0"/>
          </a:p>
        </p:txBody>
      </p:sp>
      <p:pic>
        <p:nvPicPr>
          <p:cNvPr id="4" name="Рисунок 3" descr="dye-hair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068960"/>
            <a:ext cx="4932040" cy="328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Общий вид после нанесения красителя на все пряди</a:t>
            </a:r>
          </a:p>
        </p:txBody>
      </p:sp>
      <p:pic>
        <p:nvPicPr>
          <p:cNvPr id="4" name="Рисунок 3" descr="img-vVpuB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45632"/>
            <a:ext cx="3154636" cy="3312368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5040560" cy="2733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выдержанного времени мы производим смывание красителя в мойке .после выполняем процедуру </a:t>
            </a:r>
            <a:r>
              <a:rPr lang="ru-RU" dirty="0" err="1" smtClean="0"/>
              <a:t>тонирование</a:t>
            </a:r>
            <a:r>
              <a:rPr lang="ru-RU" dirty="0" smtClean="0"/>
              <a:t> , для полного получения образа и избавления от нежелательного пигмента с корректором.</a:t>
            </a:r>
          </a:p>
          <a:p>
            <a:endParaRPr lang="ru-RU" dirty="0" smtClean="0"/>
          </a:p>
          <a:p>
            <a:r>
              <a:rPr lang="ru-RU" dirty="0" smtClean="0"/>
              <a:t>Далее моем голову шампуней глубокой отчистки и используем бальзам для окрашенных волос</a:t>
            </a:r>
          </a:p>
          <a:p>
            <a:r>
              <a:rPr lang="ru-RU" dirty="0" smtClean="0"/>
              <a:t>Выполняем укладку , по пробору как носит клиент и получаем наш образ .</a:t>
            </a:r>
            <a:endParaRPr lang="ru-RU" dirty="0"/>
          </a:p>
        </p:txBody>
      </p:sp>
      <p:pic>
        <p:nvPicPr>
          <p:cNvPr id="4" name="Рисунок 3" descr="Z2_9Yhv5TV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1206" y="188640"/>
            <a:ext cx="4472794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процедуры  можем посоветовать клиенту пройти курс оздоровления волос с применением </a:t>
            </a:r>
            <a:r>
              <a:rPr lang="ru-RU" dirty="0" err="1" smtClean="0"/>
              <a:t>хромоэнергитеским</a:t>
            </a:r>
            <a:r>
              <a:rPr lang="ru-RU" dirty="0" smtClean="0"/>
              <a:t> комплексом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</TotalTime>
  <Words>461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 2</vt:lpstr>
      <vt:lpstr>Техническая</vt:lpstr>
      <vt:lpstr>Окрашивание волос «Выполнение мелирования на фольге» </vt:lpstr>
      <vt:lpstr>Презентация PowerPoint</vt:lpstr>
      <vt:lpstr>Презентация PowerPoint</vt:lpstr>
      <vt:lpstr>Подготовка перед мелированием  </vt:lpstr>
      <vt:lpstr>Классическая техника выполнения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Окрашивание волос Выполнение мелирование через фольгу</dc:title>
  <dc:creator>Пользователь Windows</dc:creator>
  <cp:lastModifiedBy>Учетная запись Майкрософт</cp:lastModifiedBy>
  <cp:revision>10</cp:revision>
  <dcterms:created xsi:type="dcterms:W3CDTF">2018-06-03T20:26:46Z</dcterms:created>
  <dcterms:modified xsi:type="dcterms:W3CDTF">2020-04-08T13:31:44Z</dcterms:modified>
</cp:coreProperties>
</file>